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57600" cy="3657600"/>
  <p:notesSz cx="6858000" cy="9144000"/>
  <p:defaultTextStyle>
    <a:defPPr>
      <a:defRPr lang="en-US"/>
    </a:defPPr>
    <a:lvl1pPr marL="0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08986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17972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26958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35944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44931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53917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62903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671889" algn="l" defTabSz="4179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0" d="100"/>
          <a:sy n="210" d="100"/>
        </p:scale>
        <p:origin x="-1596" y="-78"/>
      </p:cViewPr>
      <p:guideLst>
        <p:guide orient="horz" pos="1152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136227"/>
            <a:ext cx="3108960" cy="784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2072640"/>
            <a:ext cx="2560320" cy="934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3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2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1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0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1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1085" y="77893"/>
            <a:ext cx="328930" cy="16645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025" y="77893"/>
            <a:ext cx="927100" cy="16645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2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" y="2350347"/>
            <a:ext cx="3108960" cy="726440"/>
          </a:xfrm>
        </p:spPr>
        <p:txBody>
          <a:bodyPr anchor="t"/>
          <a:lstStyle>
            <a:lvl1pPr algn="l">
              <a:defRPr sz="1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" y="1550247"/>
            <a:ext cx="3108960" cy="800100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08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1797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2695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83594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104493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25391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46290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671889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7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025" y="455507"/>
            <a:ext cx="628015" cy="128693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55507"/>
            <a:ext cx="628015" cy="128693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46474"/>
            <a:ext cx="329184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818727"/>
            <a:ext cx="1616075" cy="34120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8986" indent="0">
              <a:buNone/>
              <a:defRPr sz="900" b="1"/>
            </a:lvl2pPr>
            <a:lvl3pPr marL="417972" indent="0">
              <a:buNone/>
              <a:defRPr sz="800" b="1"/>
            </a:lvl3pPr>
            <a:lvl4pPr marL="626958" indent="0">
              <a:buNone/>
              <a:defRPr sz="700" b="1"/>
            </a:lvl4pPr>
            <a:lvl5pPr marL="835944" indent="0">
              <a:buNone/>
              <a:defRPr sz="700" b="1"/>
            </a:lvl5pPr>
            <a:lvl6pPr marL="1044931" indent="0">
              <a:buNone/>
              <a:defRPr sz="700" b="1"/>
            </a:lvl6pPr>
            <a:lvl7pPr marL="1253917" indent="0">
              <a:buNone/>
              <a:defRPr sz="700" b="1"/>
            </a:lvl7pPr>
            <a:lvl8pPr marL="1462903" indent="0">
              <a:buNone/>
              <a:defRPr sz="700" b="1"/>
            </a:lvl8pPr>
            <a:lvl9pPr marL="1671889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" y="1159933"/>
            <a:ext cx="1616075" cy="210735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" y="818727"/>
            <a:ext cx="1616710" cy="34120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8986" indent="0">
              <a:buNone/>
              <a:defRPr sz="900" b="1"/>
            </a:lvl2pPr>
            <a:lvl3pPr marL="417972" indent="0">
              <a:buNone/>
              <a:defRPr sz="800" b="1"/>
            </a:lvl3pPr>
            <a:lvl4pPr marL="626958" indent="0">
              <a:buNone/>
              <a:defRPr sz="700" b="1"/>
            </a:lvl4pPr>
            <a:lvl5pPr marL="835944" indent="0">
              <a:buNone/>
              <a:defRPr sz="700" b="1"/>
            </a:lvl5pPr>
            <a:lvl6pPr marL="1044931" indent="0">
              <a:buNone/>
              <a:defRPr sz="700" b="1"/>
            </a:lvl6pPr>
            <a:lvl7pPr marL="1253917" indent="0">
              <a:buNone/>
              <a:defRPr sz="700" b="1"/>
            </a:lvl7pPr>
            <a:lvl8pPr marL="1462903" indent="0">
              <a:buNone/>
              <a:defRPr sz="700" b="1"/>
            </a:lvl8pPr>
            <a:lvl9pPr marL="1671889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" y="1159933"/>
            <a:ext cx="1616710" cy="210735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6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45627"/>
            <a:ext cx="1203325" cy="61976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" y="145627"/>
            <a:ext cx="2044700" cy="3121660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" y="765387"/>
            <a:ext cx="1203325" cy="2501900"/>
          </a:xfrm>
        </p:spPr>
        <p:txBody>
          <a:bodyPr/>
          <a:lstStyle>
            <a:lvl1pPr marL="0" indent="0">
              <a:buNone/>
              <a:defRPr sz="600"/>
            </a:lvl1pPr>
            <a:lvl2pPr marL="208986" indent="0">
              <a:buNone/>
              <a:defRPr sz="500"/>
            </a:lvl2pPr>
            <a:lvl3pPr marL="417972" indent="0">
              <a:buNone/>
              <a:defRPr sz="500"/>
            </a:lvl3pPr>
            <a:lvl4pPr marL="626958" indent="0">
              <a:buNone/>
              <a:defRPr sz="400"/>
            </a:lvl4pPr>
            <a:lvl5pPr marL="835944" indent="0">
              <a:buNone/>
              <a:defRPr sz="400"/>
            </a:lvl5pPr>
            <a:lvl6pPr marL="1044931" indent="0">
              <a:buNone/>
              <a:defRPr sz="400"/>
            </a:lvl6pPr>
            <a:lvl7pPr marL="1253917" indent="0">
              <a:buNone/>
              <a:defRPr sz="400"/>
            </a:lvl7pPr>
            <a:lvl8pPr marL="1462903" indent="0">
              <a:buNone/>
              <a:defRPr sz="400"/>
            </a:lvl8pPr>
            <a:lvl9pPr marL="1671889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" y="2560320"/>
            <a:ext cx="2194560" cy="30226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" y="326813"/>
            <a:ext cx="2194560" cy="2194560"/>
          </a:xfrm>
        </p:spPr>
        <p:txBody>
          <a:bodyPr/>
          <a:lstStyle>
            <a:lvl1pPr marL="0" indent="0">
              <a:buNone/>
              <a:defRPr sz="1500"/>
            </a:lvl1pPr>
            <a:lvl2pPr marL="208986" indent="0">
              <a:buNone/>
              <a:defRPr sz="1300"/>
            </a:lvl2pPr>
            <a:lvl3pPr marL="417972" indent="0">
              <a:buNone/>
              <a:defRPr sz="1100"/>
            </a:lvl3pPr>
            <a:lvl4pPr marL="626958" indent="0">
              <a:buNone/>
              <a:defRPr sz="900"/>
            </a:lvl4pPr>
            <a:lvl5pPr marL="835944" indent="0">
              <a:buNone/>
              <a:defRPr sz="900"/>
            </a:lvl5pPr>
            <a:lvl6pPr marL="1044931" indent="0">
              <a:buNone/>
              <a:defRPr sz="900"/>
            </a:lvl6pPr>
            <a:lvl7pPr marL="1253917" indent="0">
              <a:buNone/>
              <a:defRPr sz="900"/>
            </a:lvl7pPr>
            <a:lvl8pPr marL="1462903" indent="0">
              <a:buNone/>
              <a:defRPr sz="900"/>
            </a:lvl8pPr>
            <a:lvl9pPr marL="1671889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" y="2862580"/>
            <a:ext cx="2194560" cy="429260"/>
          </a:xfrm>
        </p:spPr>
        <p:txBody>
          <a:bodyPr/>
          <a:lstStyle>
            <a:lvl1pPr marL="0" indent="0">
              <a:buNone/>
              <a:defRPr sz="600"/>
            </a:lvl1pPr>
            <a:lvl2pPr marL="208986" indent="0">
              <a:buNone/>
              <a:defRPr sz="500"/>
            </a:lvl2pPr>
            <a:lvl3pPr marL="417972" indent="0">
              <a:buNone/>
              <a:defRPr sz="500"/>
            </a:lvl3pPr>
            <a:lvl4pPr marL="626958" indent="0">
              <a:buNone/>
              <a:defRPr sz="400"/>
            </a:lvl4pPr>
            <a:lvl5pPr marL="835944" indent="0">
              <a:buNone/>
              <a:defRPr sz="400"/>
            </a:lvl5pPr>
            <a:lvl6pPr marL="1044931" indent="0">
              <a:buNone/>
              <a:defRPr sz="400"/>
            </a:lvl6pPr>
            <a:lvl7pPr marL="1253917" indent="0">
              <a:buNone/>
              <a:defRPr sz="400"/>
            </a:lvl7pPr>
            <a:lvl8pPr marL="1462903" indent="0">
              <a:buNone/>
              <a:defRPr sz="400"/>
            </a:lvl8pPr>
            <a:lvl9pPr marL="1671889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9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146474"/>
            <a:ext cx="3291840" cy="609600"/>
          </a:xfrm>
          <a:prstGeom prst="rect">
            <a:avLst/>
          </a:prstGeom>
        </p:spPr>
        <p:txBody>
          <a:bodyPr vert="horz" lIns="41797" tIns="20899" rIns="41797" bIns="208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853440"/>
            <a:ext cx="3291840" cy="2413847"/>
          </a:xfrm>
          <a:prstGeom prst="rect">
            <a:avLst/>
          </a:prstGeom>
        </p:spPr>
        <p:txBody>
          <a:bodyPr vert="horz" lIns="41797" tIns="20899" rIns="41797" bIns="208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" y="3390054"/>
            <a:ext cx="853440" cy="194733"/>
          </a:xfrm>
          <a:prstGeom prst="rect">
            <a:avLst/>
          </a:prstGeom>
        </p:spPr>
        <p:txBody>
          <a:bodyPr vert="horz" lIns="41797" tIns="20899" rIns="41797" bIns="20899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3F69-943D-4D0E-BA80-C89F770DBEB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" y="3390054"/>
            <a:ext cx="1158240" cy="194733"/>
          </a:xfrm>
          <a:prstGeom prst="rect">
            <a:avLst/>
          </a:prstGeom>
        </p:spPr>
        <p:txBody>
          <a:bodyPr vert="horz" lIns="41797" tIns="20899" rIns="41797" bIns="20899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" y="3390054"/>
            <a:ext cx="853440" cy="194733"/>
          </a:xfrm>
          <a:prstGeom prst="rect">
            <a:avLst/>
          </a:prstGeom>
        </p:spPr>
        <p:txBody>
          <a:bodyPr vert="horz" lIns="41797" tIns="20899" rIns="41797" bIns="20899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3D831-0BAB-4CE6-BFEC-11CE13A3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1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972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740" indent="-156740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39602" indent="-130616" algn="l" defTabSz="417972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65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31451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0438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424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410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396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382" indent="-104493" algn="l" defTabSz="417972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8986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17972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26958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35944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931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53917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62903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89" algn="l" defTabSz="41797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57600" cy="3657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990600"/>
            <a:ext cx="259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[Insert your company logo here, and delete this text box]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91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Chau Vuong</dc:creator>
  <cp:lastModifiedBy>Chau Vuong</cp:lastModifiedBy>
  <cp:revision>1</cp:revision>
  <dcterms:created xsi:type="dcterms:W3CDTF">2017-07-25T22:02:45Z</dcterms:created>
  <dcterms:modified xsi:type="dcterms:W3CDTF">2017-07-25T22:05:59Z</dcterms:modified>
</cp:coreProperties>
</file>